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-63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4" descr="2025-FAD-PP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On-screen Show (16:9)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</dc:creator>
  <cp:lastModifiedBy>Tracy</cp:lastModifiedBy>
  <cp:revision>1</cp:revision>
  <dcterms:modified xsi:type="dcterms:W3CDTF">2025-03-10T22:54:44Z</dcterms:modified>
</cp:coreProperties>
</file>